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51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4BD43-BC2F-495A-8837-C88B3E9F61FC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5042E-47D0-4F3F-89CA-A75E9CF8BB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4BD43-BC2F-495A-8837-C88B3E9F61FC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5042E-47D0-4F3F-89CA-A75E9CF8BB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4BD43-BC2F-495A-8837-C88B3E9F61FC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5042E-47D0-4F3F-89CA-A75E9CF8BB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4BD43-BC2F-495A-8837-C88B3E9F61FC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5042E-47D0-4F3F-89CA-A75E9CF8BB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4BD43-BC2F-495A-8837-C88B3E9F61FC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5042E-47D0-4F3F-89CA-A75E9CF8BB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4BD43-BC2F-495A-8837-C88B3E9F61FC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5042E-47D0-4F3F-89CA-A75E9CF8BB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4BD43-BC2F-495A-8837-C88B3E9F61FC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5042E-47D0-4F3F-89CA-A75E9CF8BB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4BD43-BC2F-495A-8837-C88B3E9F61FC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5042E-47D0-4F3F-89CA-A75E9CF8BB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4BD43-BC2F-495A-8837-C88B3E9F61FC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5042E-47D0-4F3F-89CA-A75E9CF8BB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4BD43-BC2F-495A-8837-C88B3E9F61FC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5042E-47D0-4F3F-89CA-A75E9CF8BB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4BD43-BC2F-495A-8837-C88B3E9F61FC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5042E-47D0-4F3F-89CA-A75E9CF8BB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2000">
              <a:schemeClr val="accent3">
                <a:lumMod val="60000"/>
                <a:lumOff val="40000"/>
                <a:alpha val="58000"/>
              </a:schemeClr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4BD43-BC2F-495A-8837-C88B3E9F61FC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5042E-47D0-4F3F-89CA-A75E9CF8BBB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«Мини – музеи</a:t>
            </a:r>
            <a:br>
              <a:rPr lang="ru-RU" smtClean="0"/>
            </a:br>
            <a:r>
              <a:rPr lang="ru-RU" smtClean="0"/>
              <a:t> в детском саду»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mtClean="0"/>
              <a:t>МАДОУ «Детский сад № 364» г. Перми</a:t>
            </a:r>
          </a:p>
          <a:p>
            <a:r>
              <a:rPr lang="ru-RU" smtClean="0"/>
              <a:t>Группа № 5/1 «Сказка»</a:t>
            </a:r>
          </a:p>
          <a:p>
            <a:r>
              <a:rPr lang="ru-RU" smtClean="0"/>
              <a:t>Воспитатель: Батуева В. И. 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«Транспорт»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68344" y="1600201"/>
            <a:ext cx="1018456" cy="197281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482" name="Picture 2" descr="https://sun9-33.userapi.com/c854428/v854428022/1ec792/T4T8_dW1mW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2338" y="1628800"/>
            <a:ext cx="6357896" cy="475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«Животные»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308304" y="1600201"/>
            <a:ext cx="1378496" cy="190080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3554" name="Picture 2" descr="https://sun9-50.userapi.com/c853624/v853624022/1f2858/ePksT3nlXM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0988" y="1412776"/>
            <a:ext cx="6068901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dirty="0" smtClean="0"/>
              <a:t>	Музейная </a:t>
            </a:r>
            <a:r>
              <a:rPr lang="ru-RU" dirty="0"/>
              <a:t>педагогика является инновационной технологией в сфере личностного воспитания детей, создающая условия погружения личности в специально организованную предметно-пространственную среду. Актуальность использования элементов музейной педагогики в ДОУ заключается в том, что ее средства позволяют эффективно реализовывать ГОСДО в части формирования целевых ориентиров, способствует овладению основными культурными способами деятельности, проявления инициативы и самостоятельности в разных видах деятельности ,учит ребенка проявлять любознательность, задавать вопросы взрослым и сверстникам, интересоваться причинно-следственными связями, формирует умение самостоятельно придумывать объяснения явлениям природы и поступкам людей; склонен наблюдать, экспериментировать.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/>
              <a:t>	Музей </a:t>
            </a:r>
            <a:r>
              <a:rPr lang="ru-RU" dirty="0"/>
              <a:t>в детском саду является интерактивным образовательным пространством, в котором ребёнок может действовать самостоятельно с учётом своих интересов и возможностей, обследовать предметы, делать выводы, отражать в речи собственные наблюдение, общаться со взрослыми, сверстниками по поводу </a:t>
            </a:r>
            <a:r>
              <a:rPr lang="ru-RU" dirty="0" smtClean="0"/>
              <a:t>увиденного. </a:t>
            </a:r>
            <a:r>
              <a:rPr lang="ru-RU" dirty="0"/>
              <a:t>Назначение , создаваемых мини-музеев – вовлечь детей в деятельность и общение, </a:t>
            </a:r>
            <a:r>
              <a:rPr lang="ru-RU" dirty="0" err="1"/>
              <a:t>воздействоваить</a:t>
            </a:r>
            <a:r>
              <a:rPr lang="ru-RU" dirty="0"/>
              <a:t> на их эмоциональную сферу.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и задачи мини-музея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1</a:t>
            </a:r>
            <a:r>
              <a:rPr lang="ru-RU" dirty="0"/>
              <a:t>.  </a:t>
            </a:r>
            <a:r>
              <a:rPr lang="ru-RU" dirty="0" smtClean="0"/>
              <a:t>Обогащение </a:t>
            </a:r>
            <a:r>
              <a:rPr lang="ru-RU" dirty="0"/>
              <a:t>предметно-развивающей среды </a:t>
            </a:r>
            <a:r>
              <a:rPr lang="ru-RU" dirty="0" smtClean="0"/>
              <a:t>ДОУ. </a:t>
            </a:r>
          </a:p>
          <a:p>
            <a:pPr>
              <a:buNone/>
            </a:pPr>
            <a:r>
              <a:rPr lang="ru-RU" dirty="0" smtClean="0"/>
              <a:t>2</a:t>
            </a:r>
            <a:r>
              <a:rPr lang="ru-RU" dirty="0"/>
              <a:t>. Обогащение воспитательно-образовательного про­странства новыми формами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/>
              <a:t>3. </a:t>
            </a:r>
            <a:r>
              <a:rPr lang="ru-RU" dirty="0" smtClean="0"/>
              <a:t>Формирование </a:t>
            </a:r>
            <a:r>
              <a:rPr lang="ru-RU" dirty="0"/>
              <a:t>у дошкольников представления о музее.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4</a:t>
            </a:r>
            <a:r>
              <a:rPr lang="ru-RU" dirty="0"/>
              <a:t>.  Расширение кругозора дошкольников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/>
              <a:t>5. Развитие познавательных способностей и познавательной деятельности.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6</a:t>
            </a:r>
            <a:r>
              <a:rPr lang="ru-RU" dirty="0"/>
              <a:t>.  </a:t>
            </a:r>
            <a:r>
              <a:rPr lang="ru-RU" dirty="0" smtClean="0"/>
              <a:t>Формирование </a:t>
            </a:r>
            <a:r>
              <a:rPr lang="ru-RU" dirty="0"/>
              <a:t>проектно-исследовательских умений и навыков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7</a:t>
            </a:r>
            <a:r>
              <a:rPr lang="ru-RU" dirty="0"/>
              <a:t>. Формирование умения самостоятельно анализировать и систематизировать полученные знания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8</a:t>
            </a:r>
            <a:r>
              <a:rPr lang="ru-RU" dirty="0"/>
              <a:t>.  </a:t>
            </a:r>
            <a:r>
              <a:rPr lang="ru-RU" dirty="0" smtClean="0"/>
              <a:t>Развитие </a:t>
            </a:r>
            <a:r>
              <a:rPr lang="ru-RU" dirty="0"/>
              <a:t>творческого и логического мышления, </a:t>
            </a:r>
            <a:r>
              <a:rPr lang="ru-RU" dirty="0" smtClean="0"/>
              <a:t>воображения.</a:t>
            </a:r>
          </a:p>
          <a:p>
            <a:pPr>
              <a:buNone/>
            </a:pPr>
            <a:r>
              <a:rPr lang="ru-RU" dirty="0" smtClean="0"/>
              <a:t>9</a:t>
            </a:r>
            <a:r>
              <a:rPr lang="ru-RU" dirty="0"/>
              <a:t>. Формирование активной жизненной позиции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50265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нашей группе – дети сами часто составляют собственные мини – музеи и мини – коллекции по разным темам.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Демонстрируют и рассказывают историю возникновения.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5301208"/>
            <a:ext cx="8291264" cy="824955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«Герои мультиков»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60032" y="3284984"/>
            <a:ext cx="3826768" cy="284117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sun9-44.userapi.com/c205624/v205624022/5eb3b/OmbrPo36fn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9014" y="1988840"/>
            <a:ext cx="5298247" cy="3960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«Киндер сюрприз»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604448" y="1600201"/>
            <a:ext cx="82352" cy="254888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9458" name="Picture 2" descr="https://sun9-58.userapi.com/c854024/v854024022/1f51fd/vIlRhhya0q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894870"/>
            <a:ext cx="5616624" cy="41984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r>
              <a:rPr lang="ru-RU" dirty="0" err="1" smtClean="0"/>
              <a:t>Энгри</a:t>
            </a:r>
            <a:r>
              <a:rPr lang="ru-RU" dirty="0" smtClean="0"/>
              <a:t> </a:t>
            </a:r>
            <a:r>
              <a:rPr lang="ru-RU" dirty="0" err="1" smtClean="0"/>
              <a:t>берз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092280" y="1600201"/>
            <a:ext cx="1594520" cy="226084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8436" name="Picture 4" descr="https://sun9-60.userapi.com/c854020/v854020022/1ed32b/PaZxwBun7Q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916832"/>
            <a:ext cx="5179518" cy="38716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r>
              <a:rPr lang="ru-RU" dirty="0" err="1" smtClean="0"/>
              <a:t>Фиксики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092280" y="1600201"/>
            <a:ext cx="1594520" cy="240486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1506" name="Picture 2" descr="https://sun9-40.userapi.com/c857124/v857124022/b96ee/Rzr8MvbNVY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6914" y="1628800"/>
            <a:ext cx="3498689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75</Words>
  <Application>Microsoft Office PowerPoint</Application>
  <PresentationFormat>Экран (4:3)</PresentationFormat>
  <Paragraphs>24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«Мини – музеи  в детском саду» </vt:lpstr>
      <vt:lpstr>Актуальность</vt:lpstr>
      <vt:lpstr>Слайд 3</vt:lpstr>
      <vt:lpstr>Цели и задачи мини-музея </vt:lpstr>
      <vt:lpstr>В нашей группе – дети сами часто составляют собственные мини – музеи и мини – коллекции по разным темам.    Демонстрируют и рассказывают историю возникновения.  </vt:lpstr>
      <vt:lpstr>«Герои мультиков»</vt:lpstr>
      <vt:lpstr>«Киндер сюрприз»</vt:lpstr>
      <vt:lpstr>«Энгри берз»</vt:lpstr>
      <vt:lpstr>«Фиксики»</vt:lpstr>
      <vt:lpstr>«Транспорт»</vt:lpstr>
      <vt:lpstr>«Животные»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Тематические мини – музеи.</dc:title>
  <dc:creator>Пользователь Windows</dc:creator>
  <cp:lastModifiedBy>Пользователь Windows</cp:lastModifiedBy>
  <cp:revision>6</cp:revision>
  <dcterms:created xsi:type="dcterms:W3CDTF">2020-02-05T05:21:54Z</dcterms:created>
  <dcterms:modified xsi:type="dcterms:W3CDTF">2020-02-07T13:43:25Z</dcterms:modified>
</cp:coreProperties>
</file>